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</p:sldIdLst>
  <p:sldSz cx="18288000" cy="10287000"/>
  <p:notesSz cx="10287000" cy="18288000"/>
  <p:embeddedFontLst>
    <p:embeddedFont>
      <p:font typeface="Calibri" panose="020F0502020204030204" pitchFamily="34" charset="0"/>
      <p:regular r:id="rId50"/>
      <p:bold r:id="rId51"/>
      <p:italic r:id="rId52"/>
      <p:boldItalic r:id="rId5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53" d="100"/>
          <a:sy n="53" d="100"/>
        </p:scale>
        <p:origin x="180" y="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font" Target="fonts/font1.fntdata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4.fntdata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3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12/16/2021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12/16/2021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12/16/2021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12/16/2021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72.png"/><Relationship Id="rId7" Type="http://schemas.openxmlformats.org/officeDocument/2006/relationships/image" Target="../media/image75.png"/><Relationship Id="rId12" Type="http://schemas.openxmlformats.org/officeDocument/2006/relationships/image" Target="../media/image78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4.png"/><Relationship Id="rId11" Type="http://schemas.openxmlformats.org/officeDocument/2006/relationships/image" Target="../media/image77.png"/><Relationship Id="rId5" Type="http://schemas.openxmlformats.org/officeDocument/2006/relationships/image" Target="../media/image4.png"/><Relationship Id="rId10" Type="http://schemas.openxmlformats.org/officeDocument/2006/relationships/image" Target="../media/image76.png"/><Relationship Id="rId4" Type="http://schemas.openxmlformats.org/officeDocument/2006/relationships/image" Target="../media/image73.png"/><Relationship Id="rId9" Type="http://schemas.openxmlformats.org/officeDocument/2006/relationships/image" Target="../media/image6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79.png"/><Relationship Id="rId7" Type="http://schemas.openxmlformats.org/officeDocument/2006/relationships/image" Target="../media/image6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5" Type="http://schemas.openxmlformats.org/officeDocument/2006/relationships/image" Target="../media/image4.png"/><Relationship Id="rId4" Type="http://schemas.openxmlformats.org/officeDocument/2006/relationships/image" Target="../media/image8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4.png"/><Relationship Id="rId7" Type="http://schemas.openxmlformats.org/officeDocument/2006/relationships/image" Target="../media/image86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Relationship Id="rId9" Type="http://schemas.openxmlformats.org/officeDocument/2006/relationships/image" Target="../media/image6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.png"/><Relationship Id="rId5" Type="http://schemas.openxmlformats.org/officeDocument/2006/relationships/image" Target="../media/image61.png"/><Relationship Id="rId4" Type="http://schemas.openxmlformats.org/officeDocument/2006/relationships/image" Target="../media/image8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56.png"/><Relationship Id="rId7" Type="http://schemas.openxmlformats.org/officeDocument/2006/relationships/image" Target="../media/image59.png"/><Relationship Id="rId12" Type="http://schemas.openxmlformats.org/officeDocument/2006/relationships/image" Target="../media/image95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11" Type="http://schemas.openxmlformats.org/officeDocument/2006/relationships/image" Target="../media/image94.png"/><Relationship Id="rId5" Type="http://schemas.openxmlformats.org/officeDocument/2006/relationships/image" Target="../media/image4.png"/><Relationship Id="rId10" Type="http://schemas.openxmlformats.org/officeDocument/2006/relationships/image" Target="../media/image93.png"/><Relationship Id="rId4" Type="http://schemas.openxmlformats.org/officeDocument/2006/relationships/image" Target="../media/image91.png"/><Relationship Id="rId9" Type="http://schemas.openxmlformats.org/officeDocument/2006/relationships/image" Target="../media/image6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65.png"/><Relationship Id="rId7" Type="http://schemas.openxmlformats.org/officeDocument/2006/relationships/image" Target="../media/image68.png"/><Relationship Id="rId12" Type="http://schemas.openxmlformats.org/officeDocument/2006/relationships/image" Target="../media/image99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png"/><Relationship Id="rId11" Type="http://schemas.openxmlformats.org/officeDocument/2006/relationships/image" Target="../media/image98.png"/><Relationship Id="rId5" Type="http://schemas.openxmlformats.org/officeDocument/2006/relationships/image" Target="../media/image4.png"/><Relationship Id="rId10" Type="http://schemas.openxmlformats.org/officeDocument/2006/relationships/image" Target="../media/image97.png"/><Relationship Id="rId4" Type="http://schemas.openxmlformats.org/officeDocument/2006/relationships/image" Target="../media/image96.png"/><Relationship Id="rId9" Type="http://schemas.openxmlformats.org/officeDocument/2006/relationships/image" Target="../media/image6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72.png"/><Relationship Id="rId7" Type="http://schemas.openxmlformats.org/officeDocument/2006/relationships/image" Target="../media/image75.png"/><Relationship Id="rId12" Type="http://schemas.openxmlformats.org/officeDocument/2006/relationships/image" Target="../media/image103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4.png"/><Relationship Id="rId11" Type="http://schemas.openxmlformats.org/officeDocument/2006/relationships/image" Target="../media/image102.png"/><Relationship Id="rId5" Type="http://schemas.openxmlformats.org/officeDocument/2006/relationships/image" Target="../media/image4.png"/><Relationship Id="rId10" Type="http://schemas.openxmlformats.org/officeDocument/2006/relationships/image" Target="../media/image101.png"/><Relationship Id="rId4" Type="http://schemas.openxmlformats.org/officeDocument/2006/relationships/image" Target="../media/image100.png"/><Relationship Id="rId9" Type="http://schemas.openxmlformats.org/officeDocument/2006/relationships/image" Target="../media/image6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79.png"/><Relationship Id="rId7" Type="http://schemas.openxmlformats.org/officeDocument/2006/relationships/image" Target="../media/image61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2.png"/><Relationship Id="rId5" Type="http://schemas.openxmlformats.org/officeDocument/2006/relationships/image" Target="../media/image4.png"/><Relationship Id="rId4" Type="http://schemas.openxmlformats.org/officeDocument/2006/relationships/image" Target="../media/image10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4.png"/><Relationship Id="rId7" Type="http://schemas.openxmlformats.org/officeDocument/2006/relationships/image" Target="../media/image109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8.png"/><Relationship Id="rId5" Type="http://schemas.openxmlformats.org/officeDocument/2006/relationships/image" Target="../media/image61.png"/><Relationship Id="rId4" Type="http://schemas.openxmlformats.org/officeDocument/2006/relationships/image" Target="../media/image10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3.png"/><Relationship Id="rId5" Type="http://schemas.openxmlformats.org/officeDocument/2006/relationships/image" Target="../media/image61.png"/><Relationship Id="rId4" Type="http://schemas.openxmlformats.org/officeDocument/2006/relationships/image" Target="../media/image11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3" Type="http://schemas.openxmlformats.org/officeDocument/2006/relationships/image" Target="../media/image4.png"/><Relationship Id="rId7" Type="http://schemas.openxmlformats.org/officeDocument/2006/relationships/image" Target="../media/image117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6.png"/><Relationship Id="rId11" Type="http://schemas.openxmlformats.org/officeDocument/2006/relationships/image" Target="../media/image121.png"/><Relationship Id="rId5" Type="http://schemas.openxmlformats.org/officeDocument/2006/relationships/image" Target="../media/image61.png"/><Relationship Id="rId10" Type="http://schemas.openxmlformats.org/officeDocument/2006/relationships/image" Target="../media/image120.png"/><Relationship Id="rId4" Type="http://schemas.openxmlformats.org/officeDocument/2006/relationships/image" Target="../media/image115.png"/><Relationship Id="rId9" Type="http://schemas.openxmlformats.org/officeDocument/2006/relationships/image" Target="../media/image1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15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4.png"/><Relationship Id="rId5" Type="http://schemas.openxmlformats.org/officeDocument/2006/relationships/image" Target="../media/image123.png"/><Relationship Id="rId4" Type="http://schemas.openxmlformats.org/officeDocument/2006/relationships/image" Target="../media/image6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openxmlformats.org/officeDocument/2006/relationships/image" Target="../media/image4.png"/><Relationship Id="rId7" Type="http://schemas.openxmlformats.org/officeDocument/2006/relationships/image" Target="../media/image129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8.png"/><Relationship Id="rId11" Type="http://schemas.openxmlformats.org/officeDocument/2006/relationships/image" Target="../media/image132.png"/><Relationship Id="rId5" Type="http://schemas.openxmlformats.org/officeDocument/2006/relationships/image" Target="../media/image127.png"/><Relationship Id="rId10" Type="http://schemas.openxmlformats.org/officeDocument/2006/relationships/image" Target="../media/image131.png"/><Relationship Id="rId4" Type="http://schemas.openxmlformats.org/officeDocument/2006/relationships/image" Target="../media/image126.png"/><Relationship Id="rId9" Type="http://schemas.openxmlformats.org/officeDocument/2006/relationships/image" Target="../media/image6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png"/><Relationship Id="rId3" Type="http://schemas.openxmlformats.org/officeDocument/2006/relationships/image" Target="../media/image4.png"/><Relationship Id="rId7" Type="http://schemas.openxmlformats.org/officeDocument/2006/relationships/image" Target="../media/image128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6.png"/><Relationship Id="rId11" Type="http://schemas.openxmlformats.org/officeDocument/2006/relationships/image" Target="../media/image139.png"/><Relationship Id="rId5" Type="http://schemas.openxmlformats.org/officeDocument/2006/relationships/image" Target="../media/image135.png"/><Relationship Id="rId10" Type="http://schemas.openxmlformats.org/officeDocument/2006/relationships/image" Target="../media/image138.png"/><Relationship Id="rId4" Type="http://schemas.openxmlformats.org/officeDocument/2006/relationships/image" Target="../media/image134.png"/><Relationship Id="rId9" Type="http://schemas.openxmlformats.org/officeDocument/2006/relationships/image" Target="../media/image6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3" Type="http://schemas.openxmlformats.org/officeDocument/2006/relationships/image" Target="../media/image4.png"/><Relationship Id="rId7" Type="http://schemas.openxmlformats.org/officeDocument/2006/relationships/image" Target="../media/image128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3.png"/><Relationship Id="rId11" Type="http://schemas.openxmlformats.org/officeDocument/2006/relationships/image" Target="../media/image146.png"/><Relationship Id="rId5" Type="http://schemas.openxmlformats.org/officeDocument/2006/relationships/image" Target="../media/image142.png"/><Relationship Id="rId10" Type="http://schemas.openxmlformats.org/officeDocument/2006/relationships/image" Target="../media/image145.png"/><Relationship Id="rId4" Type="http://schemas.openxmlformats.org/officeDocument/2006/relationships/image" Target="../media/image141.png"/><Relationship Id="rId9" Type="http://schemas.openxmlformats.org/officeDocument/2006/relationships/image" Target="../media/image6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.png"/><Relationship Id="rId13" Type="http://schemas.openxmlformats.org/officeDocument/2006/relationships/image" Target="../media/image144.png"/><Relationship Id="rId3" Type="http://schemas.openxmlformats.org/officeDocument/2006/relationships/image" Target="../media/image148.png"/><Relationship Id="rId7" Type="http://schemas.openxmlformats.org/officeDocument/2006/relationships/image" Target="../media/image151.png"/><Relationship Id="rId12" Type="http://schemas.openxmlformats.org/officeDocument/2006/relationships/image" Target="../media/image137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130.png"/><Relationship Id="rId5" Type="http://schemas.openxmlformats.org/officeDocument/2006/relationships/image" Target="../media/image150.png"/><Relationship Id="rId15" Type="http://schemas.openxmlformats.org/officeDocument/2006/relationships/image" Target="../media/image155.png"/><Relationship Id="rId10" Type="http://schemas.openxmlformats.org/officeDocument/2006/relationships/image" Target="../media/image154.png"/><Relationship Id="rId4" Type="http://schemas.openxmlformats.org/officeDocument/2006/relationships/image" Target="../media/image149.png"/><Relationship Id="rId9" Type="http://schemas.openxmlformats.org/officeDocument/2006/relationships/image" Target="../media/image153.png"/><Relationship Id="rId14" Type="http://schemas.openxmlformats.org/officeDocument/2006/relationships/image" Target="../media/image6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9.png"/><Relationship Id="rId5" Type="http://schemas.openxmlformats.org/officeDocument/2006/relationships/image" Target="../media/image158.png"/><Relationship Id="rId4" Type="http://schemas.openxmlformats.org/officeDocument/2006/relationships/image" Target="../media/image157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png"/><Relationship Id="rId3" Type="http://schemas.openxmlformats.org/officeDocument/2006/relationships/image" Target="../media/image4.png"/><Relationship Id="rId7" Type="http://schemas.openxmlformats.org/officeDocument/2006/relationships/image" Target="../media/image164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3.png"/><Relationship Id="rId5" Type="http://schemas.openxmlformats.org/officeDocument/2006/relationships/image" Target="../media/image162.png"/><Relationship Id="rId4" Type="http://schemas.openxmlformats.org/officeDocument/2006/relationships/image" Target="../media/image16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69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8.png"/><Relationship Id="rId5" Type="http://schemas.openxmlformats.org/officeDocument/2006/relationships/image" Target="../media/image161.png"/><Relationship Id="rId4" Type="http://schemas.openxmlformats.org/officeDocument/2006/relationships/image" Target="../media/image167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4.png"/><Relationship Id="rId3" Type="http://schemas.openxmlformats.org/officeDocument/2006/relationships/image" Target="../media/image4.png"/><Relationship Id="rId7" Type="http://schemas.openxmlformats.org/officeDocument/2006/relationships/image" Target="../media/image173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2.png"/><Relationship Id="rId11" Type="http://schemas.openxmlformats.org/officeDocument/2006/relationships/image" Target="../media/image177.png"/><Relationship Id="rId5" Type="http://schemas.openxmlformats.org/officeDocument/2006/relationships/image" Target="../media/image171.png"/><Relationship Id="rId10" Type="http://schemas.openxmlformats.org/officeDocument/2006/relationships/image" Target="../media/image176.png"/><Relationship Id="rId4" Type="http://schemas.openxmlformats.org/officeDocument/2006/relationships/image" Target="../media/image161.png"/><Relationship Id="rId9" Type="http://schemas.openxmlformats.org/officeDocument/2006/relationships/image" Target="../media/image17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3" Type="http://schemas.openxmlformats.org/officeDocument/2006/relationships/image" Target="../media/image20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5" Type="http://schemas.openxmlformats.org/officeDocument/2006/relationships/image" Target="../media/image31.png"/><Relationship Id="rId10" Type="http://schemas.openxmlformats.org/officeDocument/2006/relationships/image" Target="../media/image26.png"/><Relationship Id="rId4" Type="http://schemas.openxmlformats.org/officeDocument/2006/relationships/image" Target="../media/image4.png"/><Relationship Id="rId9" Type="http://schemas.openxmlformats.org/officeDocument/2006/relationships/image" Target="../media/image25.png"/><Relationship Id="rId14" Type="http://schemas.openxmlformats.org/officeDocument/2006/relationships/image" Target="../media/image30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9.png"/><Relationship Id="rId3" Type="http://schemas.openxmlformats.org/officeDocument/2006/relationships/image" Target="../media/image4.png"/><Relationship Id="rId7" Type="http://schemas.openxmlformats.org/officeDocument/2006/relationships/image" Target="../media/image129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8.png"/><Relationship Id="rId11" Type="http://schemas.openxmlformats.org/officeDocument/2006/relationships/image" Target="../media/image180.png"/><Relationship Id="rId5" Type="http://schemas.openxmlformats.org/officeDocument/2006/relationships/image" Target="../media/image126.png"/><Relationship Id="rId10" Type="http://schemas.openxmlformats.org/officeDocument/2006/relationships/image" Target="../media/image132.png"/><Relationship Id="rId4" Type="http://schemas.openxmlformats.org/officeDocument/2006/relationships/image" Target="../media/image161.png"/><Relationship Id="rId9" Type="http://schemas.openxmlformats.org/officeDocument/2006/relationships/image" Target="../media/image131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2.png"/><Relationship Id="rId3" Type="http://schemas.openxmlformats.org/officeDocument/2006/relationships/image" Target="../media/image4.png"/><Relationship Id="rId7" Type="http://schemas.openxmlformats.org/officeDocument/2006/relationships/image" Target="../media/image128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5.png"/><Relationship Id="rId11" Type="http://schemas.openxmlformats.org/officeDocument/2006/relationships/image" Target="../media/image183.png"/><Relationship Id="rId5" Type="http://schemas.openxmlformats.org/officeDocument/2006/relationships/image" Target="../media/image134.png"/><Relationship Id="rId10" Type="http://schemas.openxmlformats.org/officeDocument/2006/relationships/image" Target="../media/image139.png"/><Relationship Id="rId4" Type="http://schemas.openxmlformats.org/officeDocument/2006/relationships/image" Target="../media/image161.png"/><Relationship Id="rId9" Type="http://schemas.openxmlformats.org/officeDocument/2006/relationships/image" Target="../media/image138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5.png"/><Relationship Id="rId3" Type="http://schemas.openxmlformats.org/officeDocument/2006/relationships/image" Target="../media/image4.png"/><Relationship Id="rId7" Type="http://schemas.openxmlformats.org/officeDocument/2006/relationships/image" Target="../media/image128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2.png"/><Relationship Id="rId11" Type="http://schemas.openxmlformats.org/officeDocument/2006/relationships/image" Target="../media/image186.png"/><Relationship Id="rId5" Type="http://schemas.openxmlformats.org/officeDocument/2006/relationships/image" Target="../media/image141.png"/><Relationship Id="rId10" Type="http://schemas.openxmlformats.org/officeDocument/2006/relationships/image" Target="../media/image146.png"/><Relationship Id="rId4" Type="http://schemas.openxmlformats.org/officeDocument/2006/relationships/image" Target="../media/image161.png"/><Relationship Id="rId9" Type="http://schemas.openxmlformats.org/officeDocument/2006/relationships/image" Target="../media/image145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png"/><Relationship Id="rId13" Type="http://schemas.openxmlformats.org/officeDocument/2006/relationships/image" Target="../media/image193.png"/><Relationship Id="rId18" Type="http://schemas.openxmlformats.org/officeDocument/2006/relationships/image" Target="../media/image197.png"/><Relationship Id="rId3" Type="http://schemas.openxmlformats.org/officeDocument/2006/relationships/image" Target="../media/image4.png"/><Relationship Id="rId7" Type="http://schemas.openxmlformats.org/officeDocument/2006/relationships/image" Target="../media/image189.png"/><Relationship Id="rId12" Type="http://schemas.openxmlformats.org/officeDocument/2006/relationships/image" Target="../media/image192.png"/><Relationship Id="rId17" Type="http://schemas.openxmlformats.org/officeDocument/2006/relationships/image" Target="../media/image196.png"/><Relationship Id="rId2" Type="http://schemas.openxmlformats.org/officeDocument/2006/relationships/image" Target="../media/image187.png"/><Relationship Id="rId16" Type="http://schemas.openxmlformats.org/officeDocument/2006/relationships/image" Target="../media/image19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2.png"/><Relationship Id="rId11" Type="http://schemas.openxmlformats.org/officeDocument/2006/relationships/image" Target="../media/image191.png"/><Relationship Id="rId5" Type="http://schemas.openxmlformats.org/officeDocument/2006/relationships/image" Target="../media/image188.png"/><Relationship Id="rId15" Type="http://schemas.openxmlformats.org/officeDocument/2006/relationships/image" Target="../media/image194.png"/><Relationship Id="rId10" Type="http://schemas.openxmlformats.org/officeDocument/2006/relationships/image" Target="../media/image154.png"/><Relationship Id="rId19" Type="http://schemas.openxmlformats.org/officeDocument/2006/relationships/image" Target="../media/image198.png"/><Relationship Id="rId4" Type="http://schemas.openxmlformats.org/officeDocument/2006/relationships/image" Target="../media/image161.png"/><Relationship Id="rId9" Type="http://schemas.openxmlformats.org/officeDocument/2006/relationships/image" Target="../media/image190.png"/><Relationship Id="rId14" Type="http://schemas.openxmlformats.org/officeDocument/2006/relationships/image" Target="../media/image155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4.png"/><Relationship Id="rId3" Type="http://schemas.openxmlformats.org/officeDocument/2006/relationships/image" Target="../media/image4.png"/><Relationship Id="rId7" Type="http://schemas.openxmlformats.org/officeDocument/2006/relationships/image" Target="../media/image203.png"/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2.png"/><Relationship Id="rId5" Type="http://schemas.openxmlformats.org/officeDocument/2006/relationships/image" Target="../media/image201.png"/><Relationship Id="rId4" Type="http://schemas.openxmlformats.org/officeDocument/2006/relationships/image" Target="../media/image200.png"/><Relationship Id="rId9" Type="http://schemas.openxmlformats.org/officeDocument/2006/relationships/image" Target="../media/image205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1.png"/><Relationship Id="rId3" Type="http://schemas.openxmlformats.org/officeDocument/2006/relationships/image" Target="../media/image206.png"/><Relationship Id="rId7" Type="http://schemas.openxmlformats.org/officeDocument/2006/relationships/image" Target="../media/image2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9.png"/><Relationship Id="rId5" Type="http://schemas.openxmlformats.org/officeDocument/2006/relationships/image" Target="../media/image208.png"/><Relationship Id="rId4" Type="http://schemas.openxmlformats.org/officeDocument/2006/relationships/image" Target="../media/image207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6.png"/><Relationship Id="rId3" Type="http://schemas.openxmlformats.org/officeDocument/2006/relationships/image" Target="../media/image206.png"/><Relationship Id="rId7" Type="http://schemas.openxmlformats.org/officeDocument/2006/relationships/image" Target="../media/image21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4.png"/><Relationship Id="rId5" Type="http://schemas.openxmlformats.org/officeDocument/2006/relationships/image" Target="../media/image213.png"/><Relationship Id="rId10" Type="http://schemas.openxmlformats.org/officeDocument/2006/relationships/image" Target="../media/image218.png"/><Relationship Id="rId4" Type="http://schemas.openxmlformats.org/officeDocument/2006/relationships/image" Target="../media/image212.png"/><Relationship Id="rId9" Type="http://schemas.openxmlformats.org/officeDocument/2006/relationships/image" Target="../media/image217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3.png"/><Relationship Id="rId3" Type="http://schemas.openxmlformats.org/officeDocument/2006/relationships/image" Target="../media/image206.png"/><Relationship Id="rId7" Type="http://schemas.openxmlformats.org/officeDocument/2006/relationships/image" Target="../media/image22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1.png"/><Relationship Id="rId5" Type="http://schemas.openxmlformats.org/officeDocument/2006/relationships/image" Target="../media/image220.png"/><Relationship Id="rId10" Type="http://schemas.openxmlformats.org/officeDocument/2006/relationships/image" Target="../media/image218.png"/><Relationship Id="rId4" Type="http://schemas.openxmlformats.org/officeDocument/2006/relationships/image" Target="../media/image219.png"/><Relationship Id="rId9" Type="http://schemas.openxmlformats.org/officeDocument/2006/relationships/image" Target="../media/image22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7" Type="http://schemas.openxmlformats.org/officeDocument/2006/relationships/image" Target="../media/image22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7.png"/><Relationship Id="rId5" Type="http://schemas.openxmlformats.org/officeDocument/2006/relationships/image" Target="../media/image226.png"/><Relationship Id="rId4" Type="http://schemas.openxmlformats.org/officeDocument/2006/relationships/image" Target="../media/image225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3.png"/><Relationship Id="rId3" Type="http://schemas.openxmlformats.org/officeDocument/2006/relationships/image" Target="../media/image4.png"/><Relationship Id="rId7" Type="http://schemas.openxmlformats.org/officeDocument/2006/relationships/image" Target="../media/image232.png"/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1.png"/><Relationship Id="rId11" Type="http://schemas.openxmlformats.org/officeDocument/2006/relationships/image" Target="../media/image211.png"/><Relationship Id="rId5" Type="http://schemas.openxmlformats.org/officeDocument/2006/relationships/image" Target="../media/image230.png"/><Relationship Id="rId10" Type="http://schemas.openxmlformats.org/officeDocument/2006/relationships/image" Target="../media/image235.png"/><Relationship Id="rId4" Type="http://schemas.openxmlformats.org/officeDocument/2006/relationships/image" Target="../media/image206.png"/><Relationship Id="rId9" Type="http://schemas.openxmlformats.org/officeDocument/2006/relationships/image" Target="../media/image23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3.png"/><Relationship Id="rId7" Type="http://schemas.openxmlformats.org/officeDocument/2006/relationships/image" Target="../media/image36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4.png"/><Relationship Id="rId4" Type="http://schemas.openxmlformats.org/officeDocument/2006/relationships/image" Target="../media/image34.png"/><Relationship Id="rId9" Type="http://schemas.openxmlformats.org/officeDocument/2006/relationships/image" Target="../media/image38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0.png"/><Relationship Id="rId3" Type="http://schemas.openxmlformats.org/officeDocument/2006/relationships/image" Target="../media/image206.png"/><Relationship Id="rId7" Type="http://schemas.openxmlformats.org/officeDocument/2006/relationships/image" Target="../media/image23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8.png"/><Relationship Id="rId5" Type="http://schemas.openxmlformats.org/officeDocument/2006/relationships/image" Target="../media/image237.png"/><Relationship Id="rId10" Type="http://schemas.openxmlformats.org/officeDocument/2006/relationships/image" Target="../media/image218.png"/><Relationship Id="rId4" Type="http://schemas.openxmlformats.org/officeDocument/2006/relationships/image" Target="../media/image236.png"/><Relationship Id="rId9" Type="http://schemas.openxmlformats.org/officeDocument/2006/relationships/image" Target="../media/image241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6.png"/><Relationship Id="rId3" Type="http://schemas.openxmlformats.org/officeDocument/2006/relationships/image" Target="../media/image206.png"/><Relationship Id="rId7" Type="http://schemas.openxmlformats.org/officeDocument/2006/relationships/image" Target="../media/image24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4.png"/><Relationship Id="rId5" Type="http://schemas.openxmlformats.org/officeDocument/2006/relationships/image" Target="../media/image243.png"/><Relationship Id="rId10" Type="http://schemas.openxmlformats.org/officeDocument/2006/relationships/image" Target="../media/image218.png"/><Relationship Id="rId4" Type="http://schemas.openxmlformats.org/officeDocument/2006/relationships/image" Target="../media/image242.png"/><Relationship Id="rId9" Type="http://schemas.openxmlformats.org/officeDocument/2006/relationships/image" Target="../media/image247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2.png"/><Relationship Id="rId3" Type="http://schemas.openxmlformats.org/officeDocument/2006/relationships/image" Target="../media/image206.png"/><Relationship Id="rId7" Type="http://schemas.openxmlformats.org/officeDocument/2006/relationships/image" Target="../media/image25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0.png"/><Relationship Id="rId5" Type="http://schemas.openxmlformats.org/officeDocument/2006/relationships/image" Target="../media/image249.png"/><Relationship Id="rId10" Type="http://schemas.openxmlformats.org/officeDocument/2006/relationships/image" Target="../media/image218.png"/><Relationship Id="rId4" Type="http://schemas.openxmlformats.org/officeDocument/2006/relationships/image" Target="../media/image248.png"/><Relationship Id="rId9" Type="http://schemas.openxmlformats.org/officeDocument/2006/relationships/image" Target="../media/image253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8.png"/><Relationship Id="rId3" Type="http://schemas.openxmlformats.org/officeDocument/2006/relationships/image" Target="../media/image206.png"/><Relationship Id="rId7" Type="http://schemas.openxmlformats.org/officeDocument/2006/relationships/image" Target="../media/image25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6.png"/><Relationship Id="rId5" Type="http://schemas.openxmlformats.org/officeDocument/2006/relationships/image" Target="../media/image255.png"/><Relationship Id="rId10" Type="http://schemas.openxmlformats.org/officeDocument/2006/relationships/image" Target="../media/image259.png"/><Relationship Id="rId4" Type="http://schemas.openxmlformats.org/officeDocument/2006/relationships/image" Target="../media/image254.png"/><Relationship Id="rId9" Type="http://schemas.openxmlformats.org/officeDocument/2006/relationships/image" Target="../media/image258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8.png"/><Relationship Id="rId3" Type="http://schemas.openxmlformats.org/officeDocument/2006/relationships/image" Target="../media/image206.png"/><Relationship Id="rId7" Type="http://schemas.openxmlformats.org/officeDocument/2006/relationships/image" Target="../media/image26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2.png"/><Relationship Id="rId5" Type="http://schemas.openxmlformats.org/officeDocument/2006/relationships/image" Target="../media/image261.png"/><Relationship Id="rId10" Type="http://schemas.openxmlformats.org/officeDocument/2006/relationships/image" Target="../media/image265.png"/><Relationship Id="rId4" Type="http://schemas.openxmlformats.org/officeDocument/2006/relationships/image" Target="../media/image260.png"/><Relationship Id="rId9" Type="http://schemas.openxmlformats.org/officeDocument/2006/relationships/image" Target="../media/image26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6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8.png"/><Relationship Id="rId4" Type="http://schemas.openxmlformats.org/officeDocument/2006/relationships/image" Target="../media/image26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73.png"/><Relationship Id="rId2" Type="http://schemas.openxmlformats.org/officeDocument/2006/relationships/image" Target="../media/image26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2.png"/><Relationship Id="rId5" Type="http://schemas.openxmlformats.org/officeDocument/2006/relationships/image" Target="../media/image271.png"/><Relationship Id="rId4" Type="http://schemas.openxmlformats.org/officeDocument/2006/relationships/image" Target="../media/image27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5.png"/><Relationship Id="rId2" Type="http://schemas.openxmlformats.org/officeDocument/2006/relationships/image" Target="../media/image274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7.png"/><Relationship Id="rId2" Type="http://schemas.openxmlformats.org/officeDocument/2006/relationships/image" Target="../media/image27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9.png"/><Relationship Id="rId4" Type="http://schemas.openxmlformats.org/officeDocument/2006/relationships/image" Target="../media/image27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9.png"/><Relationship Id="rId7" Type="http://schemas.openxmlformats.org/officeDocument/2006/relationships/image" Target="../media/image42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10" Type="http://schemas.openxmlformats.org/officeDocument/2006/relationships/image" Target="../media/image35.png"/><Relationship Id="rId4" Type="http://schemas.openxmlformats.org/officeDocument/2006/relationships/image" Target="../media/image4.png"/><Relationship Id="rId9" Type="http://schemas.openxmlformats.org/officeDocument/2006/relationships/image" Target="../media/image4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.png"/><Relationship Id="rId7" Type="http://schemas.openxmlformats.org/officeDocument/2006/relationships/image" Target="../media/image49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49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6.png"/><Relationship Id="rId7" Type="http://schemas.openxmlformats.org/officeDocument/2006/relationships/image" Target="../media/image59.png"/><Relationship Id="rId12" Type="http://schemas.openxmlformats.org/officeDocument/2006/relationships/image" Target="../media/image64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11" Type="http://schemas.openxmlformats.org/officeDocument/2006/relationships/image" Target="../media/image63.png"/><Relationship Id="rId5" Type="http://schemas.openxmlformats.org/officeDocument/2006/relationships/image" Target="../media/image4.png"/><Relationship Id="rId10" Type="http://schemas.openxmlformats.org/officeDocument/2006/relationships/image" Target="../media/image62.png"/><Relationship Id="rId4" Type="http://schemas.openxmlformats.org/officeDocument/2006/relationships/image" Target="../media/image57.png"/><Relationship Id="rId9" Type="http://schemas.openxmlformats.org/officeDocument/2006/relationships/image" Target="../media/image6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65.png"/><Relationship Id="rId7" Type="http://schemas.openxmlformats.org/officeDocument/2006/relationships/image" Target="../media/image68.png"/><Relationship Id="rId12" Type="http://schemas.openxmlformats.org/officeDocument/2006/relationships/image" Target="../media/image71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png"/><Relationship Id="rId11" Type="http://schemas.openxmlformats.org/officeDocument/2006/relationships/image" Target="../media/image70.png"/><Relationship Id="rId5" Type="http://schemas.openxmlformats.org/officeDocument/2006/relationships/image" Target="../media/image4.png"/><Relationship Id="rId10" Type="http://schemas.openxmlformats.org/officeDocument/2006/relationships/image" Target="../media/image69.png"/><Relationship Id="rId4" Type="http://schemas.openxmlformats.org/officeDocument/2006/relationships/image" Target="../media/image66.png"/><Relationship Id="rId9" Type="http://schemas.openxmlformats.org/officeDocument/2006/relationships/image" Target="../media/image6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175451" y="3175881"/>
            <a:ext cx="9131607" cy="300690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984763" y="9687143"/>
            <a:ext cx="1594663" cy="330150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266877" y="6977914"/>
            <a:ext cx="5667033" cy="1947888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-5400000">
            <a:off x="-913183" y="1878772"/>
            <a:ext cx="2912365" cy="35554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150576" y="7560044"/>
            <a:ext cx="513023" cy="900242"/>
            <a:chOff x="11150576" y="7560044"/>
            <a:chExt cx="513023" cy="90024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150576" y="7560044"/>
              <a:ext cx="513023" cy="90024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098145" y="7606080"/>
            <a:ext cx="641317" cy="900242"/>
            <a:chOff x="13098145" y="7606080"/>
            <a:chExt cx="641317" cy="90024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098145" y="7606080"/>
              <a:ext cx="641317" cy="90024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055102" y="7606080"/>
            <a:ext cx="682033" cy="900242"/>
            <a:chOff x="14055102" y="7606080"/>
            <a:chExt cx="682033" cy="90024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055102" y="7606080"/>
              <a:ext cx="682033" cy="90024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004910" y="6297122"/>
            <a:ext cx="565913" cy="900242"/>
            <a:chOff x="15004910" y="6297122"/>
            <a:chExt cx="565913" cy="900242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004910" y="6297122"/>
              <a:ext cx="565913" cy="90024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330534" y="6297122"/>
            <a:ext cx="652522" cy="900242"/>
            <a:chOff x="12330534" y="6297122"/>
            <a:chExt cx="652522" cy="900242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330534" y="6297122"/>
              <a:ext cx="652522" cy="90024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986048" y="6251086"/>
            <a:ext cx="623581" cy="900242"/>
            <a:chOff x="13986048" y="6251086"/>
            <a:chExt cx="623581" cy="900242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986048" y="6251086"/>
              <a:ext cx="623581" cy="90024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116517" y="6297122"/>
            <a:ext cx="622945" cy="900242"/>
            <a:chOff x="13116517" y="6297122"/>
            <a:chExt cx="622945" cy="900242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116517" y="6297122"/>
              <a:ext cx="622945" cy="90024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048404" y="7606080"/>
            <a:ext cx="691637" cy="900242"/>
            <a:chOff x="12048404" y="7606080"/>
            <a:chExt cx="691637" cy="900242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048404" y="7606080"/>
              <a:ext cx="691637" cy="90024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5004910" y="7606080"/>
            <a:ext cx="590242" cy="900242"/>
            <a:chOff x="15004910" y="7606080"/>
            <a:chExt cx="590242" cy="900242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5004910" y="7606080"/>
              <a:ext cx="590242" cy="900242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6014473" y="7606080"/>
            <a:ext cx="595793" cy="900242"/>
            <a:chOff x="16014473" y="7606080"/>
            <a:chExt cx="595793" cy="900242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6014473" y="7606080"/>
              <a:ext cx="595793" cy="900242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2259259" y="6251087"/>
            <a:ext cx="772171" cy="76188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115960" y="2286088"/>
            <a:ext cx="5221612" cy="6229537"/>
            <a:chOff x="12115960" y="2286088"/>
            <a:chExt cx="5221612" cy="622953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115960" y="2286088"/>
              <a:ext cx="5221612" cy="622953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532051" y="2286088"/>
            <a:ext cx="5221612" cy="6229537"/>
            <a:chOff x="6532051" y="2286088"/>
            <a:chExt cx="5221612" cy="622953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32051" y="2286088"/>
              <a:ext cx="5221612" cy="622953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770489" y="2286089"/>
            <a:ext cx="953881" cy="152377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38954" y="2286088"/>
            <a:ext cx="5221612" cy="6229537"/>
            <a:chOff x="938954" y="2286088"/>
            <a:chExt cx="5221612" cy="622953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38954" y="2286088"/>
              <a:ext cx="5221612" cy="6229537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30855" y="9721429"/>
            <a:ext cx="251283" cy="279359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-5400000">
            <a:off x="-913183" y="1878772"/>
            <a:ext cx="2912365" cy="355547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342574" y="2286089"/>
            <a:ext cx="990451" cy="1523771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072631" y="2286089"/>
            <a:ext cx="983594" cy="1523771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5828192" y="207992"/>
            <a:ext cx="2003150" cy="609509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49621" y="894640"/>
            <a:ext cx="11539826" cy="91426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51676" y="3467034"/>
            <a:ext cx="4796166" cy="4678572"/>
            <a:chOff x="1151676" y="3467034"/>
            <a:chExt cx="4796166" cy="4678572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51676" y="3467034"/>
              <a:ext cx="4796166" cy="467857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744774" y="3467034"/>
            <a:ext cx="4796166" cy="4678572"/>
            <a:chOff x="6744774" y="3467034"/>
            <a:chExt cx="4796166" cy="4678572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744774" y="3467034"/>
              <a:ext cx="4796166" cy="467857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347730" y="3467034"/>
            <a:ext cx="4796166" cy="4678572"/>
            <a:chOff x="12347730" y="3467034"/>
            <a:chExt cx="4796166" cy="4678572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347730" y="3467034"/>
              <a:ext cx="4796166" cy="467857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532051" y="2286088"/>
            <a:ext cx="5221612" cy="6229537"/>
            <a:chOff x="6532051" y="2286088"/>
            <a:chExt cx="5221612" cy="622953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32051" y="2286088"/>
              <a:ext cx="5221612" cy="622953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770489" y="2286089"/>
            <a:ext cx="973690" cy="152377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30855" y="9721429"/>
            <a:ext cx="219297" cy="27935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-5400000">
            <a:off x="-913183" y="1878772"/>
            <a:ext cx="2912365" cy="355547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828192" y="207992"/>
            <a:ext cx="2003150" cy="60950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49621" y="894640"/>
            <a:ext cx="11539826" cy="91426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756864" y="3467034"/>
            <a:ext cx="4771987" cy="4654985"/>
            <a:chOff x="6756864" y="3467034"/>
            <a:chExt cx="4771987" cy="465498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756864" y="3467034"/>
              <a:ext cx="4771987" cy="465498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30855" y="9721429"/>
            <a:ext cx="246115" cy="27935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-5400000">
            <a:off x="-913183" y="1878772"/>
            <a:ext cx="2912365" cy="355547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17145" y="878457"/>
            <a:ext cx="5280782" cy="91426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48478" y="3562252"/>
            <a:ext cx="7549807" cy="4676373"/>
            <a:chOff x="948478" y="3562252"/>
            <a:chExt cx="7549807" cy="467637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48478" y="3562252"/>
              <a:ext cx="7549807" cy="467637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477229" y="2701317"/>
            <a:ext cx="6430011" cy="91426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142857" y="3604407"/>
            <a:ext cx="8987402" cy="4630159"/>
            <a:chOff x="9142857" y="3604407"/>
            <a:chExt cx="8987402" cy="463015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142857" y="3604407"/>
              <a:ext cx="8987402" cy="4630159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767574" y="2682270"/>
            <a:ext cx="5994822" cy="914263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5828192" y="207992"/>
            <a:ext cx="2003150" cy="609509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30855" y="9721429"/>
            <a:ext cx="246953" cy="27935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-5400000">
            <a:off x="-913183" y="1878772"/>
            <a:ext cx="2912365" cy="355547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60002" y="897505"/>
            <a:ext cx="9164571" cy="914263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828192" y="207992"/>
            <a:ext cx="2003150" cy="60950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274485" y="2990824"/>
            <a:ext cx="11736744" cy="5366802"/>
            <a:chOff x="3274485" y="2990824"/>
            <a:chExt cx="11736744" cy="536680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274485" y="2990824"/>
              <a:ext cx="11736744" cy="536680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115960" y="2286088"/>
            <a:ext cx="5221612" cy="6229537"/>
            <a:chOff x="12115960" y="2286088"/>
            <a:chExt cx="5221612" cy="622953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115960" y="2286088"/>
              <a:ext cx="5221612" cy="622953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532051" y="2286088"/>
            <a:ext cx="5221612" cy="6229537"/>
            <a:chOff x="6532051" y="2286088"/>
            <a:chExt cx="5221612" cy="622953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32051" y="2286088"/>
              <a:ext cx="5221612" cy="622953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770489" y="2286089"/>
            <a:ext cx="834265" cy="152377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38954" y="2286088"/>
            <a:ext cx="5221612" cy="6229537"/>
            <a:chOff x="938954" y="2286088"/>
            <a:chExt cx="5221612" cy="622953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38954" y="2286088"/>
              <a:ext cx="5221612" cy="6229537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30855" y="9721429"/>
            <a:ext cx="249048" cy="279359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-5400000">
            <a:off x="-913183" y="1878772"/>
            <a:ext cx="2912365" cy="355547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342574" y="2286089"/>
            <a:ext cx="979785" cy="1523771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072628" y="2286091"/>
            <a:ext cx="1016356" cy="1523771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83811" y="611790"/>
            <a:ext cx="11687479" cy="1462821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5828192" y="207992"/>
            <a:ext cx="2003150" cy="60950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29430" y="3428939"/>
            <a:ext cx="4818704" cy="4700557"/>
            <a:chOff x="1129430" y="3428939"/>
            <a:chExt cx="4818704" cy="470055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29430" y="3428939"/>
              <a:ext cx="4818704" cy="470055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733505" y="3390844"/>
            <a:ext cx="4818704" cy="4700557"/>
            <a:chOff x="6733505" y="3390844"/>
            <a:chExt cx="4818704" cy="4700557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733505" y="3390844"/>
              <a:ext cx="4818704" cy="470055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317414" y="3390844"/>
            <a:ext cx="4818704" cy="4700557"/>
            <a:chOff x="12317414" y="3390844"/>
            <a:chExt cx="4818704" cy="4700557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317414" y="3390844"/>
              <a:ext cx="4818704" cy="470055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115960" y="2286088"/>
            <a:ext cx="5221612" cy="6229537"/>
            <a:chOff x="12115960" y="2286088"/>
            <a:chExt cx="5221612" cy="622953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115960" y="2286088"/>
              <a:ext cx="5221612" cy="622953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532051" y="2286088"/>
            <a:ext cx="5221612" cy="6229537"/>
            <a:chOff x="6532051" y="2286088"/>
            <a:chExt cx="5221612" cy="622953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32051" y="2286088"/>
              <a:ext cx="5221612" cy="622953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770489" y="2286089"/>
            <a:ext cx="991975" cy="152377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38954" y="2286088"/>
            <a:ext cx="5221612" cy="6229537"/>
            <a:chOff x="938954" y="2286088"/>
            <a:chExt cx="5221612" cy="622953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38954" y="2286088"/>
              <a:ext cx="5221612" cy="6229537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30855" y="9721429"/>
            <a:ext cx="246394" cy="279359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-5400000">
            <a:off x="-913183" y="1878772"/>
            <a:ext cx="2912365" cy="355547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342574" y="2286089"/>
            <a:ext cx="984356" cy="1523771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072631" y="2286089"/>
            <a:ext cx="984356" cy="1523771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83811" y="611790"/>
            <a:ext cx="11687479" cy="1462821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5828192" y="207992"/>
            <a:ext cx="2003150" cy="60950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44942" y="3467034"/>
            <a:ext cx="4809635" cy="4691711"/>
            <a:chOff x="1144942" y="3467034"/>
            <a:chExt cx="4809635" cy="469171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44942" y="3467034"/>
              <a:ext cx="4809635" cy="469171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718992" y="3467034"/>
            <a:ext cx="4809635" cy="4691711"/>
            <a:chOff x="6718992" y="3467034"/>
            <a:chExt cx="4809635" cy="469171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718992" y="3467034"/>
              <a:ext cx="4809635" cy="469171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321948" y="3467034"/>
            <a:ext cx="4809635" cy="4691711"/>
            <a:chOff x="12321948" y="3467034"/>
            <a:chExt cx="4809635" cy="4691711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321948" y="3467034"/>
              <a:ext cx="4809635" cy="469171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115960" y="2286088"/>
            <a:ext cx="5221612" cy="6229537"/>
            <a:chOff x="12115960" y="2286088"/>
            <a:chExt cx="5221612" cy="622953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115960" y="2286088"/>
              <a:ext cx="5221612" cy="622953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532051" y="2286088"/>
            <a:ext cx="5221612" cy="6229537"/>
            <a:chOff x="6532051" y="2286088"/>
            <a:chExt cx="5221612" cy="622953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32051" y="2286088"/>
              <a:ext cx="5221612" cy="622953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770489" y="2286089"/>
            <a:ext cx="953881" cy="152377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38954" y="2286088"/>
            <a:ext cx="5221612" cy="6229537"/>
            <a:chOff x="938954" y="2286088"/>
            <a:chExt cx="5221612" cy="622953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38954" y="2286088"/>
              <a:ext cx="5221612" cy="6229537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30855" y="9721429"/>
            <a:ext cx="246394" cy="279359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-5400000">
            <a:off x="-913183" y="1878772"/>
            <a:ext cx="2912365" cy="355547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342574" y="2286089"/>
            <a:ext cx="990451" cy="1523771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072631" y="2286089"/>
            <a:ext cx="983594" cy="1523771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83811" y="611790"/>
            <a:ext cx="11687479" cy="1462821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5828192" y="207992"/>
            <a:ext cx="2003150" cy="60950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47526" y="3467034"/>
            <a:ext cx="4804468" cy="4686670"/>
            <a:chOff x="1147526" y="3467034"/>
            <a:chExt cx="4804468" cy="4686670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47526" y="3467034"/>
              <a:ext cx="4804468" cy="468667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740623" y="3467034"/>
            <a:ext cx="4804468" cy="4686670"/>
            <a:chOff x="6740623" y="3467034"/>
            <a:chExt cx="4804468" cy="4686670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740623" y="3467034"/>
              <a:ext cx="4804468" cy="468667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324532" y="3523956"/>
            <a:ext cx="4804468" cy="4686670"/>
            <a:chOff x="12324532" y="3523956"/>
            <a:chExt cx="4804468" cy="4686670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324532" y="3523956"/>
              <a:ext cx="4804468" cy="468667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532051" y="2286088"/>
            <a:ext cx="5221612" cy="6229537"/>
            <a:chOff x="6532051" y="2286088"/>
            <a:chExt cx="5221612" cy="622953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32051" y="2286088"/>
              <a:ext cx="5221612" cy="622953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770489" y="2286089"/>
            <a:ext cx="973690" cy="152377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30855" y="9721429"/>
            <a:ext cx="240388" cy="27935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-5400000">
            <a:off x="-913183" y="1878772"/>
            <a:ext cx="2912365" cy="355547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83811" y="611790"/>
            <a:ext cx="11687479" cy="146282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828192" y="207992"/>
            <a:ext cx="2003150" cy="60950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716741" y="3467034"/>
            <a:ext cx="4852232" cy="4733263"/>
            <a:chOff x="6716741" y="3467034"/>
            <a:chExt cx="4852232" cy="473326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716741" y="3467034"/>
              <a:ext cx="4852232" cy="473326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30855" y="9721429"/>
            <a:ext cx="247931" cy="27935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-5400000">
            <a:off x="-913183" y="1878772"/>
            <a:ext cx="2912365" cy="355547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255240" y="925716"/>
            <a:ext cx="5994822" cy="914263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828192" y="207992"/>
            <a:ext cx="2003150" cy="60950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968856" y="2325802"/>
            <a:ext cx="8641155" cy="201137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187230" y="4286040"/>
            <a:ext cx="10963840" cy="561890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847619" y="2140354"/>
            <a:ext cx="4618075" cy="7085576"/>
            <a:chOff x="1847619" y="2140354"/>
            <a:chExt cx="4618075" cy="708557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847619" y="2140354"/>
              <a:ext cx="4618075" cy="708557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30855" y="9721429"/>
            <a:ext cx="246394" cy="27935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-5400000">
            <a:off x="-913183" y="1878772"/>
            <a:ext cx="2912365" cy="355547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21906" y="611790"/>
            <a:ext cx="11275604" cy="2011378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828192" y="207992"/>
            <a:ext cx="2003150" cy="60950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489552" y="2743204"/>
            <a:ext cx="15306610" cy="6999176"/>
            <a:chOff x="1489552" y="2743204"/>
            <a:chExt cx="15306610" cy="699917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89552" y="2743204"/>
              <a:ext cx="15306610" cy="699917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30855" y="9721429"/>
            <a:ext cx="278102" cy="27935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950688" y="1036232"/>
            <a:ext cx="3416734" cy="1193619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-5400000">
            <a:off x="-913183" y="1878772"/>
            <a:ext cx="2912365" cy="355547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950688" y="2598098"/>
            <a:ext cx="7513235" cy="6773788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30855" y="9721429"/>
            <a:ext cx="278102" cy="27935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-5400000">
            <a:off x="-913183" y="1878772"/>
            <a:ext cx="2912365" cy="355547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045716" y="877623"/>
            <a:ext cx="8877949" cy="914263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828192" y="207992"/>
            <a:ext cx="2003150" cy="60950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573885" y="3323848"/>
            <a:ext cx="11748887" cy="97521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247620" y="1835592"/>
            <a:ext cx="3878379" cy="7733140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499662" y="4712077"/>
            <a:ext cx="9553437" cy="60950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630475" y="6113592"/>
            <a:ext cx="7522555" cy="97521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801909" y="7519320"/>
            <a:ext cx="7357987" cy="609509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630477" y="8928749"/>
            <a:ext cx="9427879" cy="609509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30855" y="9721429"/>
            <a:ext cx="246115" cy="27935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-5400000">
            <a:off x="-913183" y="1878772"/>
            <a:ext cx="2912365" cy="355547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828192" y="207992"/>
            <a:ext cx="2003150" cy="609509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050139" y="2822101"/>
            <a:ext cx="14444953" cy="85528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069187" y="4259663"/>
            <a:ext cx="8832555" cy="326719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045716" y="877623"/>
            <a:ext cx="8877949" cy="914263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30855" y="9721429"/>
            <a:ext cx="272933" cy="27935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-5400000">
            <a:off x="-913183" y="1878772"/>
            <a:ext cx="2912365" cy="355547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083811" y="877623"/>
            <a:ext cx="3349402" cy="91426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722470" y="6955467"/>
            <a:ext cx="6171429" cy="1006687"/>
            <a:chOff x="10722470" y="6955467"/>
            <a:chExt cx="6171429" cy="100668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722470" y="6955467"/>
              <a:ext cx="6171429" cy="100668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396622" y="4366766"/>
            <a:ext cx="2823125" cy="1552182"/>
            <a:chOff x="12396622" y="4366766"/>
            <a:chExt cx="2823125" cy="155218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12396622" y="4366766"/>
              <a:ext cx="2823125" cy="1552182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25828" y="7390241"/>
            <a:ext cx="6955624" cy="1462821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399388" y="8258791"/>
            <a:ext cx="2890899" cy="914263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5828192" y="207992"/>
            <a:ext cx="2003150" cy="60950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694568" y="2247174"/>
            <a:ext cx="6171429" cy="4708294"/>
            <a:chOff x="1694568" y="2247174"/>
            <a:chExt cx="6171429" cy="470829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94568" y="2247174"/>
              <a:ext cx="6171429" cy="470829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446675" y="2304317"/>
            <a:ext cx="8265876" cy="825616"/>
            <a:chOff x="9446675" y="2304317"/>
            <a:chExt cx="8265876" cy="82561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446675" y="2304317"/>
              <a:ext cx="8265876" cy="82561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30855" y="9721429"/>
            <a:ext cx="273772" cy="27935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-5400000">
            <a:off x="-913183" y="1878772"/>
            <a:ext cx="2912365" cy="355547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083811" y="877623"/>
            <a:ext cx="3437171" cy="914263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02687" y="6286050"/>
            <a:ext cx="5650057" cy="146282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360565" y="7415037"/>
            <a:ext cx="6171429" cy="953525"/>
            <a:chOff x="10360565" y="7415037"/>
            <a:chExt cx="6171429" cy="95352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360565" y="7415037"/>
              <a:ext cx="6171429" cy="95352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263289" y="4726805"/>
            <a:ext cx="2823125" cy="1552182"/>
            <a:chOff x="12263289" y="4726805"/>
            <a:chExt cx="2823125" cy="155218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6200000">
              <a:off x="12263289" y="4726805"/>
              <a:ext cx="2823125" cy="1552182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170817" y="8623802"/>
            <a:ext cx="2573650" cy="914263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5828192" y="207992"/>
            <a:ext cx="2003150" cy="60950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84812" y="3854004"/>
            <a:ext cx="7544660" cy="1876079"/>
            <a:chOff x="1084812" y="3854004"/>
            <a:chExt cx="7544660" cy="187607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84812" y="3854004"/>
              <a:ext cx="7544660" cy="187607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326070" y="2636353"/>
            <a:ext cx="8507086" cy="849709"/>
            <a:chOff x="9326070" y="2636353"/>
            <a:chExt cx="8507086" cy="84970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326070" y="2636353"/>
              <a:ext cx="8507086" cy="84970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30855" y="9721429"/>
            <a:ext cx="275867" cy="27935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-5400000">
            <a:off x="-913183" y="1878772"/>
            <a:ext cx="2912365" cy="355547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083811" y="877623"/>
            <a:ext cx="3439914" cy="914263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25828" y="8005308"/>
            <a:ext cx="5526631" cy="91426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493899" y="7184877"/>
            <a:ext cx="6171429" cy="1092288"/>
            <a:chOff x="10493899" y="7184877"/>
            <a:chExt cx="6171429" cy="109228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493899" y="7184877"/>
              <a:ext cx="6171429" cy="109228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263289" y="4726805"/>
            <a:ext cx="2823125" cy="1552182"/>
            <a:chOff x="12263289" y="4726805"/>
            <a:chExt cx="2823125" cy="155218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6200000">
              <a:off x="12263289" y="4726805"/>
              <a:ext cx="2823125" cy="1552182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208912" y="8374831"/>
            <a:ext cx="2678333" cy="914263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5828192" y="207992"/>
            <a:ext cx="2003150" cy="60950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694568" y="3022727"/>
            <a:ext cx="6171429" cy="4708294"/>
            <a:chOff x="1694568" y="3022727"/>
            <a:chExt cx="6171429" cy="470829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94568" y="3022727"/>
              <a:ext cx="6171429" cy="470829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872349" y="2576156"/>
            <a:ext cx="9109765" cy="909906"/>
            <a:chOff x="8872349" y="2576156"/>
            <a:chExt cx="9109765" cy="90990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872349" y="2576156"/>
              <a:ext cx="9109765" cy="90990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146118" y="1705901"/>
            <a:ext cx="7244358" cy="2171732"/>
            <a:chOff x="2146118" y="1705901"/>
            <a:chExt cx="7244358" cy="217173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46118" y="1705901"/>
              <a:ext cx="7244358" cy="217173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146118" y="6997670"/>
            <a:ext cx="7130072" cy="2171732"/>
            <a:chOff x="2146118" y="6997670"/>
            <a:chExt cx="7130072" cy="217173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46118" y="6997670"/>
              <a:ext cx="7130072" cy="217173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146118" y="4383206"/>
            <a:ext cx="7130072" cy="2129377"/>
            <a:chOff x="2146118" y="4383206"/>
            <a:chExt cx="7130072" cy="212937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46118" y="4383206"/>
              <a:ext cx="7130072" cy="2129377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30855" y="9721429"/>
            <a:ext cx="273213" cy="279359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-5400000">
            <a:off x="-913183" y="1878772"/>
            <a:ext cx="2912365" cy="355547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933402" y="4124088"/>
            <a:ext cx="7859004" cy="2559936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313843" y="2090832"/>
            <a:ext cx="6955624" cy="1462821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313843" y="4875769"/>
            <a:ext cx="5650057" cy="1462821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256700" y="7752117"/>
            <a:ext cx="5526631" cy="914263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812882" y="3489072"/>
            <a:ext cx="2890899" cy="914263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812882" y="6124021"/>
            <a:ext cx="2573650" cy="914263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812882" y="8797976"/>
            <a:ext cx="2678333" cy="914263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5828192" y="207992"/>
            <a:ext cx="2003150" cy="609509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2083811" y="877623"/>
            <a:ext cx="5994822" cy="914263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E8E4A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30855" y="9721429"/>
            <a:ext cx="273213" cy="27935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-5400000">
            <a:off x="-913183" y="1878772"/>
            <a:ext cx="2912365" cy="355547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64137" y="591307"/>
            <a:ext cx="5304616" cy="1187379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295335" y="5093335"/>
            <a:ext cx="3202206" cy="91426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43667" y="2801837"/>
            <a:ext cx="10185736" cy="6721551"/>
            <a:chOff x="1343667" y="2801837"/>
            <a:chExt cx="10185736" cy="672155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43667" y="2801837"/>
              <a:ext cx="10185736" cy="672155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E8E4A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30855" y="9721429"/>
            <a:ext cx="267207" cy="27935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-5400000">
            <a:off x="-913183" y="1878772"/>
            <a:ext cx="2912365" cy="355547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286281" y="188944"/>
            <a:ext cx="2722980" cy="60950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45242" y="1875714"/>
            <a:ext cx="8197615" cy="3476667"/>
            <a:chOff x="945242" y="1875714"/>
            <a:chExt cx="8197615" cy="347666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45242" y="1875714"/>
              <a:ext cx="8197615" cy="347666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89432" y="839527"/>
            <a:ext cx="5994822" cy="91426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117752" y="5088359"/>
            <a:ext cx="5903013" cy="582924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619060" y="3173579"/>
            <a:ext cx="12666654" cy="7112135"/>
            <a:chOff x="5619060" y="3173579"/>
            <a:chExt cx="12666654" cy="711213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619060" y="3173579"/>
              <a:ext cx="12666654" cy="711213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E8E4A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30855" y="9721429"/>
            <a:ext cx="274749" cy="27935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-5400000">
            <a:off x="-913183" y="1878772"/>
            <a:ext cx="2912365" cy="355547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89430" y="839527"/>
            <a:ext cx="8752695" cy="914263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286281" y="188944"/>
            <a:ext cx="2722980" cy="60950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248255" y="4096451"/>
            <a:ext cx="5903013" cy="582924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29430" y="2083211"/>
            <a:ext cx="13298923" cy="7467145"/>
            <a:chOff x="929430" y="2083211"/>
            <a:chExt cx="13298923" cy="746714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29430" y="2083211"/>
              <a:ext cx="13298923" cy="746714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E8E4A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30855" y="9721429"/>
            <a:ext cx="273213" cy="27935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-5400000">
            <a:off x="-913183" y="1878772"/>
            <a:ext cx="2912365" cy="355547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286281" y="188944"/>
            <a:ext cx="2722980" cy="609509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89430" y="839527"/>
            <a:ext cx="6297443" cy="91426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674331" y="3486062"/>
            <a:ext cx="3950704" cy="6256319"/>
            <a:chOff x="2674331" y="3486062"/>
            <a:chExt cx="3950704" cy="625631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674331" y="3486062"/>
              <a:ext cx="3950704" cy="625631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649665" y="2543211"/>
            <a:ext cx="4007214" cy="91426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795140" y="2524164"/>
            <a:ext cx="5738828" cy="91426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939900" y="1752538"/>
            <a:ext cx="966108" cy="966108"/>
            <a:chOff x="1939900" y="1752538"/>
            <a:chExt cx="966108" cy="96610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939900" y="1752538"/>
              <a:ext cx="966108" cy="96610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248175" y="4914286"/>
            <a:ext cx="1903649" cy="2974452"/>
            <a:chOff x="8248175" y="4914286"/>
            <a:chExt cx="1903649" cy="297445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248175" y="4914286"/>
              <a:ext cx="1903649" cy="297445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504925" y="3315797"/>
            <a:ext cx="4253541" cy="6526266"/>
            <a:chOff x="11504925" y="3315797"/>
            <a:chExt cx="4253541" cy="652626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504925" y="3315797"/>
              <a:ext cx="4253541" cy="652626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30855" y="9721429"/>
            <a:ext cx="278939" cy="27935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17827" y="2553369"/>
            <a:ext cx="4541720" cy="1193619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-5400000">
            <a:off x="-913183" y="1878772"/>
            <a:ext cx="2912365" cy="35554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025416" y="2123844"/>
            <a:ext cx="924277" cy="1621901"/>
            <a:chOff x="12025416" y="2123844"/>
            <a:chExt cx="924277" cy="162190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025416" y="2123844"/>
              <a:ext cx="924277" cy="162190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782298" y="6572594"/>
            <a:ext cx="1155414" cy="1621901"/>
            <a:chOff x="12782298" y="6572594"/>
            <a:chExt cx="1155414" cy="162190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782298" y="6572594"/>
              <a:ext cx="1155414" cy="162190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243636" y="6018399"/>
            <a:ext cx="1228770" cy="1621901"/>
            <a:chOff x="11243636" y="6018399"/>
            <a:chExt cx="1228770" cy="162190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243636" y="6018399"/>
              <a:ext cx="1228770" cy="162190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729191" y="3909319"/>
            <a:ext cx="1019565" cy="1621901"/>
            <a:chOff x="14729191" y="3909319"/>
            <a:chExt cx="1019565" cy="162190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729191" y="3909319"/>
              <a:ext cx="1019565" cy="162190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899753" y="4175986"/>
            <a:ext cx="1175601" cy="1621901"/>
            <a:chOff x="11899753" y="4175986"/>
            <a:chExt cx="1175601" cy="162190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899753" y="4175986"/>
              <a:ext cx="1175601" cy="162190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5176567" y="1930830"/>
            <a:ext cx="1123462" cy="1621901"/>
            <a:chOff x="15176567" y="1930830"/>
            <a:chExt cx="1123462" cy="162190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176567" y="1930830"/>
              <a:ext cx="1123462" cy="162190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444554" y="6572594"/>
            <a:ext cx="1122316" cy="1621901"/>
            <a:chOff x="14444554" y="6572594"/>
            <a:chExt cx="1122316" cy="1621901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444554" y="6572594"/>
              <a:ext cx="1122316" cy="162190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5738298" y="5283187"/>
            <a:ext cx="1246073" cy="1621901"/>
            <a:chOff x="15738298" y="5283187"/>
            <a:chExt cx="1246073" cy="1621901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5738298" y="5283187"/>
              <a:ext cx="1246073" cy="162190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3360005" y="4472236"/>
            <a:ext cx="1063397" cy="1621901"/>
            <a:chOff x="13360005" y="4472236"/>
            <a:chExt cx="1063397" cy="1621901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360005" y="4472236"/>
              <a:ext cx="1063397" cy="162190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3655793" y="2554085"/>
            <a:ext cx="1073398" cy="1621901"/>
            <a:chOff x="13655793" y="2554085"/>
            <a:chExt cx="1073398" cy="1621901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3655793" y="2554085"/>
              <a:ext cx="1073398" cy="1621901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750207" y="4323830"/>
            <a:ext cx="9520524" cy="1752337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E8E4A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30855" y="9721429"/>
            <a:ext cx="278940" cy="27935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-5400000">
            <a:off x="-913183" y="1878772"/>
            <a:ext cx="2912365" cy="355547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286281" y="188944"/>
            <a:ext cx="2722980" cy="609509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083811" y="877623"/>
            <a:ext cx="3349402" cy="91426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396622" y="4366766"/>
            <a:ext cx="2823125" cy="1552182"/>
            <a:chOff x="12396622" y="4366766"/>
            <a:chExt cx="2823125" cy="155218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12396622" y="4366766"/>
              <a:ext cx="2823125" cy="1552182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25828" y="7390241"/>
            <a:ext cx="6955624" cy="146282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399430" y="8258792"/>
            <a:ext cx="2662333" cy="91426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94568" y="2247174"/>
            <a:ext cx="6171429" cy="4708294"/>
            <a:chOff x="1694568" y="2247174"/>
            <a:chExt cx="6171429" cy="470829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94568" y="2247174"/>
              <a:ext cx="6171429" cy="470829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446675" y="2304317"/>
            <a:ext cx="8265876" cy="825616"/>
            <a:chOff x="9446675" y="2304317"/>
            <a:chExt cx="8265876" cy="82561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446675" y="2304317"/>
              <a:ext cx="8265876" cy="82561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741518" y="6957220"/>
            <a:ext cx="6171429" cy="1095861"/>
            <a:chOff x="10741518" y="6957220"/>
            <a:chExt cx="6171429" cy="109586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741518" y="6957220"/>
              <a:ext cx="6171429" cy="109586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E8E4A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30855" y="9721429"/>
            <a:ext cx="246953" cy="27935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-5400000">
            <a:off x="-913183" y="1878772"/>
            <a:ext cx="2912365" cy="355547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286281" y="188944"/>
            <a:ext cx="2722980" cy="609509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083811" y="877623"/>
            <a:ext cx="3437171" cy="91426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02687" y="6286050"/>
            <a:ext cx="5650057" cy="146282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263289" y="4726805"/>
            <a:ext cx="2823125" cy="1552182"/>
            <a:chOff x="12263289" y="4726805"/>
            <a:chExt cx="2823125" cy="1552182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6200000">
              <a:off x="12263289" y="4726805"/>
              <a:ext cx="2823125" cy="1552182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170859" y="8623802"/>
            <a:ext cx="2662333" cy="91426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84812" y="3854004"/>
            <a:ext cx="7544660" cy="1876079"/>
            <a:chOff x="1084812" y="3854004"/>
            <a:chExt cx="7544660" cy="187607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84812" y="3854004"/>
              <a:ext cx="7544660" cy="187607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326070" y="2636353"/>
            <a:ext cx="8507086" cy="849709"/>
            <a:chOff x="9326070" y="2636353"/>
            <a:chExt cx="8507086" cy="84970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326070" y="2636353"/>
              <a:ext cx="8507086" cy="84970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493899" y="7236085"/>
            <a:ext cx="6171429" cy="917524"/>
            <a:chOff x="10493899" y="7236085"/>
            <a:chExt cx="6171429" cy="91752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493899" y="7236085"/>
              <a:ext cx="6171429" cy="91752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E8E4A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30855" y="9721429"/>
            <a:ext cx="273772" cy="27935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-5400000">
            <a:off x="-913183" y="1878772"/>
            <a:ext cx="2912365" cy="355547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286281" y="188944"/>
            <a:ext cx="2722980" cy="609509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083811" y="877623"/>
            <a:ext cx="3439914" cy="91426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25828" y="8005308"/>
            <a:ext cx="5526631" cy="91426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263289" y="4726805"/>
            <a:ext cx="2823125" cy="1552182"/>
            <a:chOff x="12263289" y="4726805"/>
            <a:chExt cx="2823125" cy="1552182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6200000">
              <a:off x="12263289" y="4726805"/>
              <a:ext cx="2823125" cy="1552182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208954" y="8374830"/>
            <a:ext cx="2671019" cy="91426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94568" y="3022727"/>
            <a:ext cx="6171429" cy="4708294"/>
            <a:chOff x="1694568" y="3022727"/>
            <a:chExt cx="6171429" cy="470829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94568" y="3022727"/>
              <a:ext cx="6171429" cy="470829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872349" y="2576156"/>
            <a:ext cx="9109765" cy="909906"/>
            <a:chOff x="8872349" y="2576156"/>
            <a:chExt cx="9109765" cy="90990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872349" y="2576156"/>
              <a:ext cx="9109765" cy="90990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456467" y="7068915"/>
            <a:ext cx="6171429" cy="1043058"/>
            <a:chOff x="10456467" y="7068915"/>
            <a:chExt cx="6171429" cy="104305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456467" y="7068915"/>
              <a:ext cx="6171429" cy="104305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solidFill>
          <a:srgbClr val="E8E4A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30855" y="9721429"/>
            <a:ext cx="274610" cy="27935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-5400000">
            <a:off x="-913183" y="1878772"/>
            <a:ext cx="2912365" cy="355547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286281" y="188944"/>
            <a:ext cx="2722980" cy="60950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146118" y="2196846"/>
            <a:ext cx="7244358" cy="1938447"/>
            <a:chOff x="2146118" y="2196846"/>
            <a:chExt cx="7244358" cy="1938447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2146118" y="2196846"/>
              <a:ext cx="7244358" cy="1938447"/>
              <a:chOff x="2146118" y="2196846"/>
              <a:chExt cx="7244358" cy="1938447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2146118" y="2196846"/>
                <a:ext cx="7244358" cy="1938447"/>
              </a:xfrm>
              <a:prstGeom prst="rect">
                <a:avLst/>
              </a:prstGeom>
            </p:spPr>
          </p:pic>
        </p:grpSp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313843" y="2486610"/>
              <a:ext cx="6955624" cy="146282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146118" y="4383206"/>
            <a:ext cx="7130072" cy="1963844"/>
            <a:chOff x="2146118" y="4383206"/>
            <a:chExt cx="7130072" cy="1963844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2146118" y="4383206"/>
              <a:ext cx="7130072" cy="1963844"/>
              <a:chOff x="2146118" y="4383206"/>
              <a:chExt cx="7130072" cy="1963844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2146118" y="4383206"/>
                <a:ext cx="7130072" cy="1963844"/>
              </a:xfrm>
              <a:prstGeom prst="rect">
                <a:avLst/>
              </a:prstGeom>
            </p:spPr>
          </p:pic>
        </p:grpSp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313843" y="4702287"/>
              <a:ext cx="5650057" cy="146282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146118" y="6561481"/>
            <a:ext cx="7130072" cy="1926019"/>
            <a:chOff x="2146118" y="6561481"/>
            <a:chExt cx="7130072" cy="1926019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2146118" y="6561481"/>
              <a:ext cx="7130072" cy="1926019"/>
              <a:chOff x="2146118" y="6561481"/>
              <a:chExt cx="7130072" cy="1926019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2146118" y="6561481"/>
                <a:ext cx="7130072" cy="1926019"/>
              </a:xfrm>
              <a:prstGeom prst="rect">
                <a:avLst/>
              </a:prstGeom>
            </p:spPr>
          </p:pic>
        </p:grpSp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256700" y="7135928"/>
              <a:ext cx="5526631" cy="914263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280637" y="2777508"/>
            <a:ext cx="2890899" cy="914263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280637" y="4974654"/>
            <a:ext cx="2573650" cy="914263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280637" y="7134017"/>
            <a:ext cx="2678333" cy="914263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083811" y="877623"/>
            <a:ext cx="5994822" cy="914263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4202573" y="2796402"/>
            <a:ext cx="2662333" cy="914263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4202573" y="4993545"/>
            <a:ext cx="2662333" cy="914263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4202573" y="7152906"/>
            <a:ext cx="2671019" cy="914263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0510510" y="1275596"/>
            <a:ext cx="2454796" cy="914263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4844510" y="1199526"/>
            <a:ext cx="1451849" cy="914263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30855" y="9721429"/>
            <a:ext cx="276705" cy="27935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-5400000">
            <a:off x="-913183" y="1878772"/>
            <a:ext cx="2912365" cy="355547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64137" y="591307"/>
            <a:ext cx="7305943" cy="1187379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84621" y="1694649"/>
            <a:ext cx="7233191" cy="91426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017933" y="3296262"/>
            <a:ext cx="2601992" cy="91426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336808" y="3296262"/>
            <a:ext cx="3037181" cy="91426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48478" y="4008639"/>
            <a:ext cx="7932524" cy="5491747"/>
            <a:chOff x="948478" y="4008639"/>
            <a:chExt cx="7932524" cy="549174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48478" y="4008639"/>
              <a:ext cx="7932524" cy="549174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224518" y="4285939"/>
            <a:ext cx="7942004" cy="5214447"/>
            <a:chOff x="9224518" y="4285939"/>
            <a:chExt cx="7942004" cy="521444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224518" y="4285939"/>
              <a:ext cx="7942004" cy="521444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-5400000">
            <a:off x="-913183" y="1878772"/>
            <a:ext cx="2912365" cy="35554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219614" y="188944"/>
            <a:ext cx="3750306" cy="609509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89430" y="839527"/>
            <a:ext cx="9043431" cy="914263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89430" y="6867468"/>
            <a:ext cx="14822029" cy="91426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30855" y="9721429"/>
            <a:ext cx="274051" cy="27935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58000" y="3524157"/>
            <a:ext cx="15764933" cy="2778569"/>
            <a:chOff x="1358000" y="3524157"/>
            <a:chExt cx="15764933" cy="277856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58000" y="3524157"/>
              <a:ext cx="15764933" cy="2778569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6122187" y="8562733"/>
            <a:ext cx="1943723" cy="1828526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-5400000">
            <a:off x="-913183" y="1878772"/>
            <a:ext cx="2912365" cy="35554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219614" y="188944"/>
            <a:ext cx="3750306" cy="609509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89430" y="839527"/>
            <a:ext cx="7910202" cy="914263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30855" y="9721429"/>
            <a:ext cx="274051" cy="27935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91892" y="3961297"/>
            <a:ext cx="3249187" cy="3242446"/>
            <a:chOff x="391892" y="3961297"/>
            <a:chExt cx="3249187" cy="324244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91892" y="3961297"/>
              <a:ext cx="3249187" cy="324244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393461" y="2829764"/>
            <a:ext cx="5419592" cy="5429322"/>
            <a:chOff x="3393461" y="2829764"/>
            <a:chExt cx="5419592" cy="542932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393461" y="2829764"/>
              <a:ext cx="5419592" cy="542932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637653" y="3961297"/>
            <a:ext cx="3147580" cy="3141049"/>
            <a:chOff x="9637653" y="3961297"/>
            <a:chExt cx="3147580" cy="314104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637653" y="3961297"/>
              <a:ext cx="3147580" cy="314104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640354" y="2821559"/>
            <a:ext cx="5512027" cy="5521923"/>
            <a:chOff x="12640354" y="2821559"/>
            <a:chExt cx="5512027" cy="552192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640354" y="2821559"/>
              <a:ext cx="5512027" cy="552192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144199" y="5642596"/>
            <a:ext cx="7987116" cy="212455"/>
            <a:chOff x="5144199" y="5642596"/>
            <a:chExt cx="7987116" cy="21245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6200000">
              <a:off x="5144199" y="5642596"/>
              <a:ext cx="7987116" cy="21245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-5400000">
            <a:off x="-913183" y="1878772"/>
            <a:ext cx="2912365" cy="35554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219614" y="188944"/>
            <a:ext cx="3750306" cy="609509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30855" y="9721429"/>
            <a:ext cx="268045" cy="27935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393883" y="2957094"/>
            <a:ext cx="5748975" cy="5759296"/>
            <a:chOff x="3393883" y="2957094"/>
            <a:chExt cx="5748975" cy="575929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393883" y="2957094"/>
              <a:ext cx="5748975" cy="575929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16334" y="4367429"/>
            <a:ext cx="3211957" cy="3205294"/>
            <a:chOff x="516334" y="4367429"/>
            <a:chExt cx="3211957" cy="320529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16334" y="4367429"/>
              <a:ext cx="3211957" cy="320529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89430" y="839527"/>
            <a:ext cx="7983800" cy="91426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748809" y="4340688"/>
            <a:ext cx="2998328" cy="2992107"/>
            <a:chOff x="9748809" y="4340688"/>
            <a:chExt cx="2998328" cy="299210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748809" y="4340688"/>
              <a:ext cx="2998328" cy="299210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506236" y="2957094"/>
            <a:ext cx="5808033" cy="5818460"/>
            <a:chOff x="12506236" y="2957094"/>
            <a:chExt cx="5808033" cy="581846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506236" y="2957094"/>
              <a:ext cx="5808033" cy="581846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144199" y="5642596"/>
            <a:ext cx="7987116" cy="212455"/>
            <a:chOff x="5144199" y="5642596"/>
            <a:chExt cx="7987116" cy="21245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6200000">
              <a:off x="5144199" y="5642596"/>
              <a:ext cx="7987116" cy="21245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-5400000">
            <a:off x="-913183" y="1878772"/>
            <a:ext cx="2912365" cy="35554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219614" y="188944"/>
            <a:ext cx="3750306" cy="609509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30855" y="9721429"/>
            <a:ext cx="275587" cy="27935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142857" y="2804710"/>
            <a:ext cx="5372629" cy="5133437"/>
            <a:chOff x="9142857" y="2804710"/>
            <a:chExt cx="5372629" cy="513343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142857" y="2804710"/>
              <a:ext cx="5372629" cy="513343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581109" y="3486062"/>
            <a:ext cx="3691486" cy="3683827"/>
            <a:chOff x="3581109" y="3486062"/>
            <a:chExt cx="3691486" cy="368382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581109" y="3486062"/>
              <a:ext cx="3691486" cy="3683827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89430" y="839527"/>
            <a:ext cx="7437528" cy="914263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43553" y="9721429"/>
            <a:ext cx="274051" cy="27935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-5400000">
            <a:off x="-913183" y="1878772"/>
            <a:ext cx="2912365" cy="355547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219614" y="188944"/>
            <a:ext cx="3750306" cy="609509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89430" y="839527"/>
            <a:ext cx="7327817" cy="91426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519306" y="4792383"/>
            <a:ext cx="13671430" cy="91426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519306" y="8231906"/>
            <a:ext cx="13035560" cy="914263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89430" y="839527"/>
            <a:ext cx="9271997" cy="91426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587876" y="2254640"/>
            <a:ext cx="13854205" cy="2411450"/>
            <a:chOff x="2587876" y="2254640"/>
            <a:chExt cx="13854205" cy="241145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587876" y="2254640"/>
              <a:ext cx="13854205" cy="241145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587876" y="5847047"/>
            <a:ext cx="13671450" cy="2393081"/>
            <a:chOff x="2587876" y="5847047"/>
            <a:chExt cx="13671450" cy="239308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587876" y="5847047"/>
              <a:ext cx="13671450" cy="2393081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6122187" y="8562733"/>
            <a:ext cx="1943723" cy="182852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E8E4A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35754" y="3138620"/>
            <a:ext cx="7907103" cy="4739605"/>
            <a:chOff x="1235754" y="3138620"/>
            <a:chExt cx="7907103" cy="473960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35754" y="3138620"/>
              <a:ext cx="7907103" cy="473960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055918" y="1150986"/>
            <a:ext cx="5357447" cy="118737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30855" y="9721429"/>
            <a:ext cx="281035" cy="27935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-5400000">
            <a:off x="-913183" y="1878772"/>
            <a:ext cx="2912365" cy="355547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985524" y="9540483"/>
            <a:ext cx="6012497" cy="60950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36250" y="3085729"/>
            <a:ext cx="8206607" cy="4987517"/>
            <a:chOff x="936250" y="3085729"/>
            <a:chExt cx="8206607" cy="498751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36250" y="3085729"/>
              <a:ext cx="8206607" cy="4987517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026668" y="3619396"/>
            <a:ext cx="6861162" cy="1219017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733334" y="6067106"/>
            <a:ext cx="8158272" cy="1340919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-5400000">
            <a:off x="-913183" y="1878772"/>
            <a:ext cx="2912365" cy="35554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219614" y="188944"/>
            <a:ext cx="3750306" cy="609509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30855" y="9721429"/>
            <a:ext cx="281035" cy="279359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89430" y="839527"/>
            <a:ext cx="8138768" cy="91426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21727" y="4288587"/>
            <a:ext cx="2852068" cy="2852068"/>
            <a:chOff x="621727" y="4288587"/>
            <a:chExt cx="2852068" cy="285206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21727" y="4288587"/>
              <a:ext cx="2852068" cy="285206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597255" y="2683690"/>
            <a:ext cx="5545602" cy="5555558"/>
            <a:chOff x="3597255" y="2683690"/>
            <a:chExt cx="5545602" cy="555555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597255" y="2683690"/>
              <a:ext cx="5545602" cy="55555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462376" y="2650550"/>
            <a:ext cx="5823338" cy="5621839"/>
            <a:chOff x="12462376" y="2650550"/>
            <a:chExt cx="5823338" cy="562183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462376" y="2650550"/>
              <a:ext cx="5823338" cy="562183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545184" y="4288587"/>
            <a:ext cx="2917192" cy="2917192"/>
            <a:chOff x="9545184" y="4288587"/>
            <a:chExt cx="2917192" cy="2917192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545184" y="4288587"/>
              <a:ext cx="2917192" cy="291719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144199" y="5642596"/>
            <a:ext cx="7987116" cy="212455"/>
            <a:chOff x="5144199" y="5642596"/>
            <a:chExt cx="7987116" cy="21245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6200000">
              <a:off x="5144199" y="5642596"/>
              <a:ext cx="7987116" cy="21245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-5400000">
            <a:off x="-913183" y="1878772"/>
            <a:ext cx="2912365" cy="35554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219614" y="188944"/>
            <a:ext cx="3750306" cy="609509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30855" y="9721429"/>
            <a:ext cx="249048" cy="279359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89430" y="839527"/>
            <a:ext cx="8212366" cy="91426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16334" y="4104280"/>
            <a:ext cx="3146392" cy="3146392"/>
            <a:chOff x="516334" y="4104280"/>
            <a:chExt cx="3146392" cy="314639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16334" y="4104280"/>
              <a:ext cx="3146392" cy="314639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385904" y="2951584"/>
            <a:ext cx="5539717" cy="5451785"/>
            <a:chOff x="3385904" y="2951584"/>
            <a:chExt cx="5539717" cy="545178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385904" y="2951584"/>
              <a:ext cx="5539717" cy="545178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552390" y="4104280"/>
            <a:ext cx="3146392" cy="3146392"/>
            <a:chOff x="9552390" y="4104280"/>
            <a:chExt cx="3146392" cy="314639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552390" y="4104280"/>
              <a:ext cx="3146392" cy="314639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698782" y="2907618"/>
            <a:ext cx="5529789" cy="5539717"/>
            <a:chOff x="12698782" y="2907618"/>
            <a:chExt cx="5529789" cy="553971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698782" y="2907618"/>
              <a:ext cx="5529789" cy="553971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144199" y="5642596"/>
            <a:ext cx="7987116" cy="212455"/>
            <a:chOff x="5144199" y="5642596"/>
            <a:chExt cx="7987116" cy="21245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6200000">
              <a:off x="5144199" y="5642596"/>
              <a:ext cx="7987116" cy="21245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-5400000">
            <a:off x="-913183" y="1878772"/>
            <a:ext cx="2912365" cy="35554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219614" y="188944"/>
            <a:ext cx="3750306" cy="609509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30855" y="9721429"/>
            <a:ext cx="275867" cy="279359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89430" y="839527"/>
            <a:ext cx="8220137" cy="91426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569119" y="2993005"/>
            <a:ext cx="5236980" cy="5246382"/>
            <a:chOff x="3569119" y="2993005"/>
            <a:chExt cx="5236980" cy="524638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569119" y="2993005"/>
              <a:ext cx="5236980" cy="524638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40775" y="4104405"/>
            <a:ext cx="3023582" cy="3023582"/>
            <a:chOff x="640775" y="4104405"/>
            <a:chExt cx="3023582" cy="302358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40775" y="4104405"/>
              <a:ext cx="3023582" cy="302358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761650" y="4352024"/>
            <a:ext cx="3023582" cy="3023582"/>
            <a:chOff x="9761650" y="4352024"/>
            <a:chExt cx="3023582" cy="302358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761650" y="4352024"/>
              <a:ext cx="3023582" cy="302358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804280" y="2993005"/>
            <a:ext cx="5236980" cy="5246382"/>
            <a:chOff x="12804280" y="2993005"/>
            <a:chExt cx="5236980" cy="5246382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804280" y="2993005"/>
              <a:ext cx="5236980" cy="524638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144199" y="5642596"/>
            <a:ext cx="7987116" cy="212455"/>
            <a:chOff x="5144199" y="5642596"/>
            <a:chExt cx="7987116" cy="21245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6200000">
              <a:off x="5144199" y="5642596"/>
              <a:ext cx="7987116" cy="21245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-5400000">
            <a:off x="-913183" y="1878772"/>
            <a:ext cx="2912365" cy="35554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219614" y="188944"/>
            <a:ext cx="3750306" cy="609509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30855" y="9721429"/>
            <a:ext cx="276705" cy="279359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89430" y="839527"/>
            <a:ext cx="8191795" cy="91426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72845" y="4303974"/>
            <a:ext cx="2865884" cy="2865884"/>
            <a:chOff x="372845" y="4303974"/>
            <a:chExt cx="2865884" cy="286588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72845" y="4303974"/>
              <a:ext cx="2865884" cy="286588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490480" y="4303974"/>
            <a:ext cx="2865884" cy="2865884"/>
            <a:chOff x="9490480" y="4303974"/>
            <a:chExt cx="2865884" cy="286588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490480" y="4303974"/>
              <a:ext cx="2865884" cy="286588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144199" y="5642596"/>
            <a:ext cx="7987116" cy="212455"/>
            <a:chOff x="5144199" y="5642596"/>
            <a:chExt cx="7987116" cy="21245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5144199" y="5642596"/>
              <a:ext cx="7987116" cy="21245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238729" y="3034783"/>
            <a:ext cx="5394582" cy="5404267"/>
            <a:chOff x="3238729" y="3034783"/>
            <a:chExt cx="5394582" cy="540426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238729" y="3034783"/>
              <a:ext cx="5394582" cy="540426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356364" y="2989547"/>
            <a:ext cx="5394582" cy="5404267"/>
            <a:chOff x="12356364" y="2989547"/>
            <a:chExt cx="5394582" cy="540426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356364" y="2989547"/>
              <a:ext cx="5394582" cy="540426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-5400000">
            <a:off x="-913183" y="1878772"/>
            <a:ext cx="2912365" cy="35554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219614" y="188944"/>
            <a:ext cx="3750306" cy="609509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30855" y="9721429"/>
            <a:ext cx="278800" cy="279359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89430" y="839527"/>
            <a:ext cx="8216480" cy="91426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91892" y="4226613"/>
            <a:ext cx="2941142" cy="2941142"/>
            <a:chOff x="391892" y="4226613"/>
            <a:chExt cx="2941142" cy="294114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91892" y="4226613"/>
              <a:ext cx="2941142" cy="294114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14583" y="4033131"/>
            <a:ext cx="2941142" cy="2941142"/>
            <a:chOff x="9614583" y="4033131"/>
            <a:chExt cx="2941142" cy="294114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614583" y="4033131"/>
              <a:ext cx="2941142" cy="294114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247056" y="5745453"/>
            <a:ext cx="7987116" cy="212455"/>
            <a:chOff x="5247056" y="5745453"/>
            <a:chExt cx="7987116" cy="21245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5247056" y="5745453"/>
              <a:ext cx="7987116" cy="21245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199239" y="2853612"/>
            <a:ext cx="5676951" cy="5687143"/>
            <a:chOff x="3199239" y="2853612"/>
            <a:chExt cx="5676951" cy="568714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199239" y="2853612"/>
              <a:ext cx="5676951" cy="568714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554433" y="2693461"/>
            <a:ext cx="5731281" cy="5620483"/>
            <a:chOff x="12554433" y="2693461"/>
            <a:chExt cx="5731281" cy="562048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554433" y="2693461"/>
              <a:ext cx="5731281" cy="562048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solidFill>
          <a:srgbClr val="E8E4A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30855" y="9721429"/>
            <a:ext cx="276146" cy="27935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-5400000">
            <a:off x="-913183" y="1878772"/>
            <a:ext cx="2912365" cy="355547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84621" y="2224164"/>
            <a:ext cx="16227709" cy="6660786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64137" y="591307"/>
            <a:ext cx="5675672" cy="1187379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solidFill>
          <a:srgbClr val="E8E4A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30855" y="9721429"/>
            <a:ext cx="276146" cy="27935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-5400000">
            <a:off x="-913183" y="1878772"/>
            <a:ext cx="2912365" cy="35554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144699" y="1854640"/>
            <a:ext cx="11714136" cy="4861366"/>
            <a:chOff x="3144699" y="1854640"/>
            <a:chExt cx="11714136" cy="4861366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44699" y="1854640"/>
              <a:ext cx="11714136" cy="4861366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816068" y="818453"/>
            <a:ext cx="3817505" cy="914263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222434" y="207991"/>
            <a:ext cx="2913451" cy="60950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838925" y="6890630"/>
            <a:ext cx="15060957" cy="2474605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342857" cy="10317857"/>
            <a:chOff x="0" y="0"/>
            <a:chExt cx="18342857" cy="103178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342857" cy="1031785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254218" y="4365734"/>
            <a:ext cx="4735451" cy="1828526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944177"/>
            <a:ext cx="18320871" cy="12206280"/>
            <a:chOff x="0" y="-944177"/>
            <a:chExt cx="18320871" cy="1220628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944177"/>
              <a:ext cx="18320871" cy="1220628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10361905"/>
            <a:chOff x="0" y="0"/>
            <a:chExt cx="18285714" cy="1036190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036190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139051" y="4014070"/>
            <a:ext cx="8595737" cy="182852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598087" y="5623964"/>
            <a:ext cx="4783867" cy="91426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E8E4A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055918" y="1150986"/>
            <a:ext cx="5357447" cy="118737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30855" y="9721429"/>
            <a:ext cx="278381" cy="279359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-5400000">
            <a:off x="-913183" y="1878772"/>
            <a:ext cx="2912365" cy="35554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90869" y="3809871"/>
            <a:ext cx="16364498" cy="5349145"/>
            <a:chOff x="1190869" y="3809871"/>
            <a:chExt cx="16364498" cy="534914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90869" y="3809871"/>
              <a:ext cx="16364498" cy="534914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087830" y="2571784"/>
            <a:ext cx="2310799" cy="76188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288268" y="2571782"/>
            <a:ext cx="10776112" cy="76188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811065" y="3259781"/>
            <a:ext cx="744003" cy="662641"/>
            <a:chOff x="1811065" y="3259781"/>
            <a:chExt cx="744003" cy="66264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7140000">
              <a:off x="1811065" y="3259781"/>
              <a:ext cx="744003" cy="66264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132999" y="3520476"/>
            <a:ext cx="914955" cy="225880"/>
            <a:chOff x="8132999" y="3520476"/>
            <a:chExt cx="914955" cy="22588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4620000">
              <a:off x="8132999" y="3520476"/>
              <a:ext cx="914955" cy="225880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985524" y="9540483"/>
            <a:ext cx="6012497" cy="60950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30855" y="9721429"/>
            <a:ext cx="278381" cy="27935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-5400000">
            <a:off x="-913183" y="1878772"/>
            <a:ext cx="2912365" cy="35554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609672" y="6418571"/>
            <a:ext cx="8360784" cy="3090885"/>
            <a:chOff x="8609672" y="6418571"/>
            <a:chExt cx="8360784" cy="309088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609672" y="6418571"/>
              <a:ext cx="8360784" cy="309088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628720" y="1450856"/>
            <a:ext cx="8322689" cy="4967715"/>
            <a:chOff x="8628720" y="1450856"/>
            <a:chExt cx="8322689" cy="496771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628720" y="1450856"/>
              <a:ext cx="8322689" cy="4967715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64133" y="591307"/>
            <a:ext cx="3742025" cy="1187379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11640" y="1530830"/>
            <a:ext cx="2790406" cy="76188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72277" y="3845661"/>
            <a:ext cx="6169789" cy="332466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354992" y="5031778"/>
            <a:ext cx="911911" cy="781757"/>
            <a:chOff x="3354992" y="5031778"/>
            <a:chExt cx="911911" cy="78175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6200000">
              <a:off x="3354992" y="5031778"/>
              <a:ext cx="911911" cy="78175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30855" y="9721429"/>
            <a:ext cx="272375" cy="27935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-5400000">
            <a:off x="-913183" y="1878772"/>
            <a:ext cx="2912365" cy="355547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902315" y="4313040"/>
            <a:ext cx="9818530" cy="1899806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113690" y="-3124861"/>
            <a:ext cx="6171429" cy="1675360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64133" y="591307"/>
            <a:ext cx="3742025" cy="118737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11640" y="1530830"/>
            <a:ext cx="2790406" cy="76188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115960" y="2286088"/>
            <a:ext cx="5221612" cy="6229537"/>
            <a:chOff x="12115960" y="2286088"/>
            <a:chExt cx="5221612" cy="622953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115960" y="2286088"/>
              <a:ext cx="5221612" cy="622953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532051" y="2286088"/>
            <a:ext cx="5221612" cy="6229537"/>
            <a:chOff x="6532051" y="2286088"/>
            <a:chExt cx="5221612" cy="622953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32051" y="2286088"/>
              <a:ext cx="5221612" cy="622953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770489" y="2286089"/>
            <a:ext cx="834265" cy="152377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38954" y="2286088"/>
            <a:ext cx="5221612" cy="6229537"/>
            <a:chOff x="938954" y="2286088"/>
            <a:chExt cx="5221612" cy="622953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38954" y="2286088"/>
              <a:ext cx="5221612" cy="6229537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30855" y="9721429"/>
            <a:ext cx="279917" cy="279359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-5400000">
            <a:off x="-913183" y="1878772"/>
            <a:ext cx="2912365" cy="355547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342574" y="2286089"/>
            <a:ext cx="979785" cy="1523771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072628" y="2286091"/>
            <a:ext cx="1016356" cy="1523771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49621" y="894640"/>
            <a:ext cx="11539826" cy="914263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5828192" y="207992"/>
            <a:ext cx="2003150" cy="60950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29920" y="3467034"/>
            <a:ext cx="4763489" cy="4646696"/>
            <a:chOff x="1129920" y="3467034"/>
            <a:chExt cx="4763489" cy="464669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29920" y="3467034"/>
              <a:ext cx="4763489" cy="464669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761112" y="3486062"/>
            <a:ext cx="4763489" cy="4646696"/>
            <a:chOff x="6761112" y="3486062"/>
            <a:chExt cx="4763489" cy="4646696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761112" y="3486062"/>
              <a:ext cx="4763489" cy="464669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345021" y="3467034"/>
            <a:ext cx="4763489" cy="4646696"/>
            <a:chOff x="12345021" y="3467034"/>
            <a:chExt cx="4763489" cy="4646696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345021" y="3467034"/>
              <a:ext cx="4763489" cy="464669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115960" y="2286088"/>
            <a:ext cx="5221612" cy="6229537"/>
            <a:chOff x="12115960" y="2286088"/>
            <a:chExt cx="5221612" cy="622953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115960" y="2286088"/>
              <a:ext cx="5221612" cy="622953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532051" y="2286088"/>
            <a:ext cx="5221612" cy="6229537"/>
            <a:chOff x="6532051" y="2286088"/>
            <a:chExt cx="5221612" cy="622953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32051" y="2286088"/>
              <a:ext cx="5221612" cy="622953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770489" y="2286089"/>
            <a:ext cx="991975" cy="152377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38954" y="2286088"/>
            <a:ext cx="5221612" cy="6229537"/>
            <a:chOff x="938954" y="2286088"/>
            <a:chExt cx="5221612" cy="622953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38954" y="2286088"/>
              <a:ext cx="5221612" cy="6229537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30855" y="9721429"/>
            <a:ext cx="278381" cy="279359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-5400000">
            <a:off x="-913183" y="1878772"/>
            <a:ext cx="2912365" cy="355547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342574" y="2286089"/>
            <a:ext cx="984356" cy="1523771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072631" y="2286089"/>
            <a:ext cx="984356" cy="1523771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5828192" y="207992"/>
            <a:ext cx="2003150" cy="609509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49621" y="894640"/>
            <a:ext cx="11539826" cy="91426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200137" y="3467034"/>
            <a:ext cx="4699245" cy="4584027"/>
            <a:chOff x="1200137" y="3467034"/>
            <a:chExt cx="4699245" cy="458402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00137" y="3467034"/>
              <a:ext cx="4699245" cy="458402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793235" y="3467034"/>
            <a:ext cx="4699245" cy="4584027"/>
            <a:chOff x="6793235" y="3467034"/>
            <a:chExt cx="4699245" cy="4584027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793235" y="3467034"/>
              <a:ext cx="4699245" cy="458402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416758" y="3467034"/>
            <a:ext cx="4699245" cy="4584027"/>
            <a:chOff x="12416758" y="3467034"/>
            <a:chExt cx="4699245" cy="4584027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416758" y="3467034"/>
              <a:ext cx="4699245" cy="458402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0</Words>
  <Application>Microsoft Office PowerPoint</Application>
  <PresentationFormat>사용자 지정</PresentationFormat>
  <Paragraphs>0</Paragraphs>
  <Slides>48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48</vt:i4>
      </vt:variant>
    </vt:vector>
  </HeadingPairs>
  <TitlesOfParts>
    <vt:vector size="51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Kim Gunho</cp:lastModifiedBy>
  <cp:revision>1</cp:revision>
  <dcterms:created xsi:type="dcterms:W3CDTF">2021-12-16T22:38:16Z</dcterms:created>
  <dcterms:modified xsi:type="dcterms:W3CDTF">2021-12-16T13:48:01Z</dcterms:modified>
</cp:coreProperties>
</file>